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1637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483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2538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863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265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8073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680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47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32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3554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9851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9692C-0E18-4E74-AFFF-FDCBD9FBB708}" type="datetimeFigureOut">
              <a:rPr lang="ru-RU" smtClean="0"/>
              <a:t>11.12.2022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D7C6D-FDC7-41A5-B491-6D7A62DA465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484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025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8532" y="186159"/>
            <a:ext cx="1031323" cy="1132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08878" y="3251618"/>
            <a:ext cx="32106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КУРСОВАЯ РАБОТА</a:t>
            </a:r>
            <a:endParaRPr kumimoji="0" lang="ru-RU" altLang="ru-RU" sz="4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5422" y="4021674"/>
            <a:ext cx="995753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Клиентская часть </a:t>
            </a:r>
            <a:r>
              <a:rPr kumimoji="0" lang="ru-RU" altLang="ru-RU" sz="2400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интернет-ресурса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ru-RU" altLang="ru-RU" sz="2400" b="1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Киберспортивная</a:t>
            </a:r>
            <a:r>
              <a:rPr lang="ru-RU" altLang="ru-RU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организация</a:t>
            </a:r>
            <a:r>
              <a:rPr kumimoji="0" lang="ru-RU" altLang="ru-RU" sz="2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alt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Шутко Е.Д.</a:t>
            </a: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Группа: ИКБО-</a:t>
            </a:r>
            <a:r>
              <a:rPr lang="ru-RU" alt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-21</a:t>
            </a:r>
            <a:endParaRPr kumimoji="0" lang="ru-RU" altLang="ru-RU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Руководитель:  старший преподаватель, Синицын Анатолий Васильевич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6425" y="1349756"/>
            <a:ext cx="909338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университет»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ru-RU" altLang="ru-RU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РТУ МИРЭА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</a:t>
            </a:r>
            <a:endParaRPr kumimoji="0" lang="ru-RU" altLang="ru-RU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Кафедра инструментального и прикладного программного обеспечения </a:t>
            </a:r>
            <a:endParaRPr kumimoji="0" lang="ru-RU" altLang="ru-RU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altLang="ru-RU" sz="1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Дисциплина «Разработка клиентских частей Интернет-ресурсов»</a:t>
            </a:r>
            <a:endParaRPr kumimoji="0" lang="ru-RU" altLang="ru-RU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60552" y="6428078"/>
            <a:ext cx="13072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ru-RU" altLang="ru-RU" sz="1600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Москва 2022</a:t>
            </a:r>
            <a:endParaRPr lang="ru-RU" alt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07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0" y="542493"/>
            <a:ext cx="12192000" cy="1150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2540" indent="-6350" algn="ctr">
              <a:lnSpc>
                <a:spcPct val="106000"/>
              </a:lnSpc>
              <a:spcAft>
                <a:spcPts val="2370"/>
              </a:spcAft>
            </a:pPr>
            <a:r>
              <a:rPr lang="ru-RU" sz="28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</a:p>
          <a:p>
            <a:pPr marL="651510" marR="2540" indent="-6350">
              <a:lnSpc>
                <a:spcPct val="106000"/>
              </a:lnSpc>
              <a:spcAft>
                <a:spcPts val="2370"/>
              </a:spcAft>
            </a:pPr>
            <a:r>
              <a:rPr lang="ru-RU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клиентской части </a:t>
            </a:r>
            <a:r>
              <a:rPr lang="ru-RU" dirty="0" err="1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интернет-ресурса</a:t>
            </a:r>
            <a:r>
              <a:rPr lang="ru-RU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</a:t>
            </a:r>
            <a:r>
              <a:rPr lang="ru-RU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Киберспортивная</a:t>
            </a:r>
            <a:r>
              <a:rPr lang="ru-RU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организация»</a:t>
            </a:r>
            <a:endParaRPr lang="ru-RU" dirty="0" smtClean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2168446"/>
            <a:ext cx="12192000" cy="3320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indent="-6985" algn="ctr">
              <a:lnSpc>
                <a:spcPct val="107000"/>
              </a:lnSpc>
              <a:spcAft>
                <a:spcPts val="1800"/>
              </a:spcAft>
            </a:pPr>
            <a:r>
              <a:rPr lang="ru-RU" sz="28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Провести анализ предметной области разрабатываемого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Обосновать выбор технологий разработки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Создать пять и более веб-страниц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интернет-ресурса</a:t>
            </a: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 использованием технологий HTML5, CSS3 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Организовать межстраничную навигацию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Реализовать слой клиентской логики веб-страниц с применением технологии </a:t>
            </a:r>
            <a:r>
              <a:rPr lang="ru-RU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JavaScript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6. Провести оптимизацию веб-страниц и размещаемого контента для браузеров и различных видов устройств</a:t>
            </a:r>
            <a:endParaRPr lang="ru-RU" sz="1050" dirty="0" smtClean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3730" algn="just">
              <a:lnSpc>
                <a:spcPct val="107000"/>
              </a:lnSpc>
              <a:spcAft>
                <a:spcPts val="600"/>
              </a:spcAft>
            </a:pPr>
            <a:r>
              <a:rPr 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 Выполнить презентацию по курсовой работе</a:t>
            </a:r>
            <a:endParaRPr lang="ru-RU" sz="105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03996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0" y="1030203"/>
            <a:ext cx="12192000" cy="4116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551180" indent="-6350" algn="ctr">
              <a:lnSpc>
                <a:spcPct val="106000"/>
              </a:lnSpc>
              <a:spcAft>
                <a:spcPts val="20"/>
              </a:spcAft>
            </a:pPr>
            <a:r>
              <a:rPr lang="ru-RU" sz="2400" b="1" kern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Технологии разработки</a:t>
            </a:r>
          </a:p>
          <a:p>
            <a:pPr marL="1048385">
              <a:lnSpc>
                <a:spcPct val="107000"/>
              </a:lnSpc>
              <a:spcAft>
                <a:spcPts val="1520"/>
              </a:spcAft>
            </a:pPr>
            <a:r>
              <a:rPr lang="ru-RU" sz="1050" dirty="0" smtClean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 </a:t>
            </a: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HTML5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CSS3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JavaScript</a:t>
            </a:r>
            <a:endParaRPr lang="ru-RU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Microsoft Visual Studio Code</a:t>
            </a: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Браузеры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Google Chrome, Microsoft Edge, Mozilla Firefox, Opera</a:t>
            </a:r>
          </a:p>
          <a:p>
            <a:pPr marL="1334135" indent="-285750">
              <a:lnSpc>
                <a:spcPct val="107000"/>
              </a:lnSpc>
              <a:spcAft>
                <a:spcPts val="1520"/>
              </a:spcAft>
              <a:buFont typeface="Arial" panose="020B0604020202020204" pitchFamily="34" charset="0"/>
              <a:buChar char="•"/>
            </a:pP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Устройства</a:t>
            </a: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ПК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(1920х1080 16х9), ноутбук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Huawei </a:t>
            </a:r>
            <a:r>
              <a:rPr lang="en-US" sz="2000" dirty="0" err="1" smtClean="0">
                <a:latin typeface="Times New Roman" panose="02020603050405020304" pitchFamily="18" charset="0"/>
                <a:ea typeface="Calibri" panose="020F0502020204030204" pitchFamily="34" charset="0"/>
              </a:rPr>
              <a:t>MateBook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 D15 (1920x1080, 16:9), </a:t>
            </a:r>
            <a:r>
              <a:rPr lang="ru-RU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смартфон </a:t>
            </a:r>
            <a:r>
              <a:rPr lang="en-US" sz="2000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OnePlus 9 (2400x1080, 20:9)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80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4838637" y="298957"/>
            <a:ext cx="251472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Страницы сайта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468" y="1117714"/>
            <a:ext cx="9919063" cy="508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83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2" y="819533"/>
            <a:ext cx="10136777" cy="521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65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8494" y="0"/>
            <a:ext cx="3234341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563" y="0"/>
            <a:ext cx="3258531" cy="6858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54" y="0"/>
            <a:ext cx="3230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73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7</a:t>
            </a:r>
            <a:endParaRPr lang="ru-RU" dirty="0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29137" y="1616291"/>
            <a:ext cx="574157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6 страниц сайта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Написано</a:t>
            </a:r>
            <a:r>
              <a:rPr kumimoji="0" lang="ru-RU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более 2700 строк кода (2718)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u-RU" altLang="ru-RU" sz="2000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Обеспечена</a:t>
            </a:r>
            <a:r>
              <a:rPr lang="ru-RU" alt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межстраничная навигация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Обеспечена</a:t>
            </a:r>
            <a:r>
              <a:rPr kumimoji="0" lang="ru-RU" altLang="ru-RU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адаптация к мобильным устройства</a:t>
            </a:r>
            <a:endParaRPr kumimoji="0" lang="ru-RU" altLang="ru-RU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8711" y="1740753"/>
            <a:ext cx="3147333" cy="107451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28127" y="394756"/>
            <a:ext cx="1543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2533" y="3318913"/>
            <a:ext cx="50898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хранилища с кодом 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https://github.com/at0mchik/Cursach/tree/main/site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7685314" y="3318913"/>
            <a:ext cx="30741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URL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сайта</a:t>
            </a:r>
          </a:p>
          <a:p>
            <a:pPr algn="ctr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https://at0mchik.github.io/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42" y="4344427"/>
            <a:ext cx="5258645" cy="2001811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177" y="4285533"/>
            <a:ext cx="3962400" cy="203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18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4"/>
          <p:cNvPicPr/>
          <p:nvPr/>
        </p:nvPicPr>
        <p:blipFill>
          <a:blip r:embed="rId2"/>
          <a:stretch>
            <a:fillRect/>
          </a:stretch>
        </p:blipFill>
        <p:spPr>
          <a:xfrm>
            <a:off x="11149013" y="133464"/>
            <a:ext cx="866775" cy="984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64945" y="64182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8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0" y="3056591"/>
            <a:ext cx="12192000" cy="973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1510" marR="551180" indent="-6350" algn="ctr">
              <a:lnSpc>
                <a:spcPct val="106000"/>
              </a:lnSpc>
              <a:spcAft>
                <a:spcPts val="20"/>
              </a:spcAft>
            </a:pPr>
            <a:r>
              <a:rPr lang="ru-RU" sz="5400" b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СПАСИБО ЗА ВНИМАНИЕ!</a:t>
            </a:r>
            <a:endParaRPr lang="ru-RU" sz="5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7630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190</Words>
  <Application>Microsoft Office PowerPoint</Application>
  <PresentationFormat>Широкоэкранный</PresentationFormat>
  <Paragraphs>48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Егор Шутко</dc:creator>
  <cp:lastModifiedBy>Егор Шутко</cp:lastModifiedBy>
  <cp:revision>4</cp:revision>
  <dcterms:created xsi:type="dcterms:W3CDTF">2022-12-11T08:38:39Z</dcterms:created>
  <dcterms:modified xsi:type="dcterms:W3CDTF">2022-12-11T09:17:22Z</dcterms:modified>
</cp:coreProperties>
</file>

<file path=docProps/thumbnail.jpeg>
</file>